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19"/>
  </p:notesMasterIdLst>
  <p:sldIdLst>
    <p:sldId id="296" r:id="rId2"/>
    <p:sldId id="289" r:id="rId3"/>
    <p:sldId id="267" r:id="rId4"/>
    <p:sldId id="298" r:id="rId5"/>
    <p:sldId id="291" r:id="rId6"/>
    <p:sldId id="287" r:id="rId7"/>
    <p:sldId id="299" r:id="rId8"/>
    <p:sldId id="297" r:id="rId9"/>
    <p:sldId id="268" r:id="rId10"/>
    <p:sldId id="269" r:id="rId11"/>
    <p:sldId id="272" r:id="rId12"/>
    <p:sldId id="301" r:id="rId13"/>
    <p:sldId id="258" r:id="rId14"/>
    <p:sldId id="295" r:id="rId15"/>
    <p:sldId id="300" r:id="rId16"/>
    <p:sldId id="271" r:id="rId17"/>
    <p:sldId id="290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1029" autoAdjust="0"/>
    <p:restoredTop sz="92473" autoAdjust="0"/>
  </p:normalViewPr>
  <p:slideViewPr>
    <p:cSldViewPr>
      <p:cViewPr>
        <p:scale>
          <a:sx n="66" d="100"/>
          <a:sy n="66" d="100"/>
        </p:scale>
        <p:origin x="-474" y="-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856" y="-10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E12D76-7E1D-402C-98DB-9FEF2397A4D0}" type="doc">
      <dgm:prSet loTypeId="urn:microsoft.com/office/officeart/2005/8/layout/hierarchy2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DDE2B9A-97AC-434F-94C2-8FADB3EC8FB6}">
      <dgm:prSet phldrT="[Text]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bn-IN" dirty="0" smtClean="0">
              <a:solidFill>
                <a:schemeClr val="bg2">
                  <a:lumMod val="25000"/>
                </a:schemeClr>
              </a:solidFill>
              <a:latin typeface="NikoshBAN" pitchFamily="2" charset="0"/>
              <a:cs typeface="NikoshBAN" pitchFamily="2" charset="0"/>
            </a:rPr>
            <a:t>ফাইল </a:t>
          </a:r>
          <a:endParaRPr lang="en-US" dirty="0">
            <a:solidFill>
              <a:schemeClr val="bg2">
                <a:lumMod val="25000"/>
              </a:schemeClr>
            </a:solidFill>
            <a:latin typeface="NikoshBAN" pitchFamily="2" charset="0"/>
            <a:cs typeface="NikoshBAN" pitchFamily="2" charset="0"/>
          </a:endParaRPr>
        </a:p>
      </dgm:t>
    </dgm:pt>
    <dgm:pt modelId="{DABCEC63-479A-46FF-84BE-414056654CC4}" type="parTrans" cxnId="{C5474FAC-690D-4EE0-B4AA-DD4DD2B7FFE1}">
      <dgm:prSet/>
      <dgm:spPr/>
      <dgm:t>
        <a:bodyPr/>
        <a:lstStyle/>
        <a:p>
          <a:endParaRPr lang="en-US"/>
        </a:p>
      </dgm:t>
    </dgm:pt>
    <dgm:pt modelId="{99E9A92D-966F-4120-984D-4737938E63A0}" type="sibTrans" cxnId="{C5474FAC-690D-4EE0-B4AA-DD4DD2B7FFE1}">
      <dgm:prSet/>
      <dgm:spPr/>
      <dgm:t>
        <a:bodyPr/>
        <a:lstStyle/>
        <a:p>
          <a:endParaRPr lang="en-US"/>
        </a:p>
      </dgm:t>
    </dgm:pt>
    <dgm:pt modelId="{166B3F41-E9E0-4367-B9EB-2EE4C41B11C7}">
      <dgm:prSet phldrT="[Text]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bn-IN" dirty="0" smtClean="0">
              <a:solidFill>
                <a:schemeClr val="bg2">
                  <a:lumMod val="25000"/>
                </a:schemeClr>
              </a:solidFill>
              <a:latin typeface="NikoshBAN" pitchFamily="2" charset="0"/>
              <a:cs typeface="NikoshBAN" pitchFamily="2" charset="0"/>
            </a:rPr>
            <a:t>রাফ ফাইল</a:t>
          </a:r>
          <a:endParaRPr lang="en-US" dirty="0">
            <a:solidFill>
              <a:schemeClr val="bg2">
                <a:lumMod val="25000"/>
              </a:schemeClr>
            </a:solidFill>
            <a:latin typeface="NikoshBAN" pitchFamily="2" charset="0"/>
            <a:cs typeface="NikoshBAN" pitchFamily="2" charset="0"/>
          </a:endParaRPr>
        </a:p>
      </dgm:t>
    </dgm:pt>
    <dgm:pt modelId="{9F3C9CB4-F21E-41A0-934B-BAAE09EC8F76}" type="parTrans" cxnId="{CEF39B51-9E22-41B4-B4C1-5D790DA32336}">
      <dgm:prSet/>
      <dgm:spPr/>
      <dgm:t>
        <a:bodyPr/>
        <a:lstStyle/>
        <a:p>
          <a:endParaRPr lang="en-US"/>
        </a:p>
      </dgm:t>
    </dgm:pt>
    <dgm:pt modelId="{D06DA5A3-0A36-4B7D-8578-98572258ED4A}" type="sibTrans" cxnId="{CEF39B51-9E22-41B4-B4C1-5D790DA32336}">
      <dgm:prSet/>
      <dgm:spPr/>
      <dgm:t>
        <a:bodyPr/>
        <a:lstStyle/>
        <a:p>
          <a:endParaRPr lang="en-US"/>
        </a:p>
      </dgm:t>
    </dgm:pt>
    <dgm:pt modelId="{A04592E9-F2BA-430B-9F13-208DAE343FF5}">
      <dgm:prSet phldrT="[Text]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bn-IN" dirty="0" smtClean="0">
              <a:solidFill>
                <a:schemeClr val="bg2">
                  <a:lumMod val="25000"/>
                </a:schemeClr>
              </a:solidFill>
              <a:latin typeface="NikoshBAN" pitchFamily="2" charset="0"/>
              <a:cs typeface="NikoshBAN" pitchFamily="2" charset="0"/>
            </a:rPr>
            <a:t>সেকেন্ড কাট ফাইল</a:t>
          </a:r>
          <a:endParaRPr lang="en-US" dirty="0">
            <a:solidFill>
              <a:schemeClr val="bg2">
                <a:lumMod val="25000"/>
              </a:schemeClr>
            </a:solidFill>
            <a:latin typeface="NikoshBAN" pitchFamily="2" charset="0"/>
            <a:cs typeface="NikoshBAN" pitchFamily="2" charset="0"/>
          </a:endParaRPr>
        </a:p>
      </dgm:t>
    </dgm:pt>
    <dgm:pt modelId="{2D2740FF-6EF6-44B2-AE5F-D1495376F0BF}" type="parTrans" cxnId="{1E4A2880-F7C8-4C2C-AAA7-770751FC5869}">
      <dgm:prSet/>
      <dgm:spPr/>
      <dgm:t>
        <a:bodyPr/>
        <a:lstStyle/>
        <a:p>
          <a:endParaRPr lang="en-US"/>
        </a:p>
      </dgm:t>
    </dgm:pt>
    <dgm:pt modelId="{7F51B85E-2DD0-4B3A-BB15-FFC2FAB8EB98}" type="sibTrans" cxnId="{1E4A2880-F7C8-4C2C-AAA7-770751FC5869}">
      <dgm:prSet/>
      <dgm:spPr/>
      <dgm:t>
        <a:bodyPr/>
        <a:lstStyle/>
        <a:p>
          <a:endParaRPr lang="en-US"/>
        </a:p>
      </dgm:t>
    </dgm:pt>
    <dgm:pt modelId="{1E3991C5-659B-4D90-A389-6444F039FA84}">
      <dgm:prSet phldrT="[Text]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bn-IN" dirty="0" smtClean="0">
              <a:solidFill>
                <a:schemeClr val="bg2">
                  <a:lumMod val="25000"/>
                </a:schemeClr>
              </a:solidFill>
              <a:latin typeface="NikoshBAN" pitchFamily="2" charset="0"/>
              <a:cs typeface="NikoshBAN" pitchFamily="2" charset="0"/>
            </a:rPr>
            <a:t> স্মুথ ফাইল </a:t>
          </a:r>
          <a:endParaRPr lang="en-US" dirty="0">
            <a:solidFill>
              <a:schemeClr val="bg2">
                <a:lumMod val="25000"/>
              </a:schemeClr>
            </a:solidFill>
            <a:latin typeface="NikoshBAN" pitchFamily="2" charset="0"/>
            <a:cs typeface="NikoshBAN" pitchFamily="2" charset="0"/>
          </a:endParaRPr>
        </a:p>
      </dgm:t>
    </dgm:pt>
    <dgm:pt modelId="{A174923B-6BA6-41BC-A838-5619E71D95E1}" type="parTrans" cxnId="{49A08B15-5B55-404B-AB2D-70DEA9AC55E6}">
      <dgm:prSet/>
      <dgm:spPr/>
      <dgm:t>
        <a:bodyPr/>
        <a:lstStyle/>
        <a:p>
          <a:endParaRPr lang="en-US"/>
        </a:p>
      </dgm:t>
    </dgm:pt>
    <dgm:pt modelId="{63A354E6-18AA-404C-A95E-CBDAF6EC30A7}" type="sibTrans" cxnId="{49A08B15-5B55-404B-AB2D-70DEA9AC55E6}">
      <dgm:prSet/>
      <dgm:spPr/>
      <dgm:t>
        <a:bodyPr/>
        <a:lstStyle/>
        <a:p>
          <a:endParaRPr lang="en-US"/>
        </a:p>
      </dgm:t>
    </dgm:pt>
    <dgm:pt modelId="{8C2F6A9E-2FFA-4CE1-A320-1C82F46D34E8}" type="pres">
      <dgm:prSet presAssocID="{DAE12D76-7E1D-402C-98DB-9FEF2397A4D0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65C1248-EB11-4E30-817A-7ECB6EDA8551}" type="pres">
      <dgm:prSet presAssocID="{2DDE2B9A-97AC-434F-94C2-8FADB3EC8FB6}" presName="root1" presStyleCnt="0"/>
      <dgm:spPr/>
    </dgm:pt>
    <dgm:pt modelId="{B1FFDCA1-1EB6-4DDD-A42E-1139652A60DF}" type="pres">
      <dgm:prSet presAssocID="{2DDE2B9A-97AC-434F-94C2-8FADB3EC8FB6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C660CED-409A-4E77-BB8F-58728F746AF6}" type="pres">
      <dgm:prSet presAssocID="{2DDE2B9A-97AC-434F-94C2-8FADB3EC8FB6}" presName="level2hierChild" presStyleCnt="0"/>
      <dgm:spPr/>
    </dgm:pt>
    <dgm:pt modelId="{FC1148A9-94F6-4E54-B405-2B73C6C8F165}" type="pres">
      <dgm:prSet presAssocID="{9F3C9CB4-F21E-41A0-934B-BAAE09EC8F76}" presName="conn2-1" presStyleLbl="parChTrans1D2" presStyleIdx="0" presStyleCnt="3"/>
      <dgm:spPr/>
      <dgm:t>
        <a:bodyPr/>
        <a:lstStyle/>
        <a:p>
          <a:endParaRPr lang="en-US"/>
        </a:p>
      </dgm:t>
    </dgm:pt>
    <dgm:pt modelId="{4245FC14-02C8-4E07-9D63-56CEA8ADE45D}" type="pres">
      <dgm:prSet presAssocID="{9F3C9CB4-F21E-41A0-934B-BAAE09EC8F76}" presName="connTx" presStyleLbl="parChTrans1D2" presStyleIdx="0" presStyleCnt="3"/>
      <dgm:spPr/>
      <dgm:t>
        <a:bodyPr/>
        <a:lstStyle/>
        <a:p>
          <a:endParaRPr lang="en-US"/>
        </a:p>
      </dgm:t>
    </dgm:pt>
    <dgm:pt modelId="{EB172A5A-E67B-475E-A174-42BB0532957C}" type="pres">
      <dgm:prSet presAssocID="{166B3F41-E9E0-4367-B9EB-2EE4C41B11C7}" presName="root2" presStyleCnt="0"/>
      <dgm:spPr/>
    </dgm:pt>
    <dgm:pt modelId="{941A38BB-B434-4CCE-9329-A71C045102BC}" type="pres">
      <dgm:prSet presAssocID="{166B3F41-E9E0-4367-B9EB-2EE4C41B11C7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3A46F74-CAFF-4F4A-A3F4-E9879C0A775E}" type="pres">
      <dgm:prSet presAssocID="{166B3F41-E9E0-4367-B9EB-2EE4C41B11C7}" presName="level3hierChild" presStyleCnt="0"/>
      <dgm:spPr/>
    </dgm:pt>
    <dgm:pt modelId="{02A09D8B-CC43-429D-B45C-FFE01F34B81C}" type="pres">
      <dgm:prSet presAssocID="{2D2740FF-6EF6-44B2-AE5F-D1495376F0BF}" presName="conn2-1" presStyleLbl="parChTrans1D2" presStyleIdx="1" presStyleCnt="3"/>
      <dgm:spPr/>
      <dgm:t>
        <a:bodyPr/>
        <a:lstStyle/>
        <a:p>
          <a:endParaRPr lang="en-US"/>
        </a:p>
      </dgm:t>
    </dgm:pt>
    <dgm:pt modelId="{98E7A66B-6991-42ED-A0FC-6D0164BC116F}" type="pres">
      <dgm:prSet presAssocID="{2D2740FF-6EF6-44B2-AE5F-D1495376F0BF}" presName="connTx" presStyleLbl="parChTrans1D2" presStyleIdx="1" presStyleCnt="3"/>
      <dgm:spPr/>
      <dgm:t>
        <a:bodyPr/>
        <a:lstStyle/>
        <a:p>
          <a:endParaRPr lang="en-US"/>
        </a:p>
      </dgm:t>
    </dgm:pt>
    <dgm:pt modelId="{E78D519F-7B12-4E06-9069-87F6EB86A870}" type="pres">
      <dgm:prSet presAssocID="{A04592E9-F2BA-430B-9F13-208DAE343FF5}" presName="root2" presStyleCnt="0"/>
      <dgm:spPr/>
    </dgm:pt>
    <dgm:pt modelId="{F1562E5A-0D2C-40C4-8DB8-C9160B13E147}" type="pres">
      <dgm:prSet presAssocID="{A04592E9-F2BA-430B-9F13-208DAE343FF5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033A501-566B-471A-BD8B-9165EAE81C71}" type="pres">
      <dgm:prSet presAssocID="{A04592E9-F2BA-430B-9F13-208DAE343FF5}" presName="level3hierChild" presStyleCnt="0"/>
      <dgm:spPr/>
    </dgm:pt>
    <dgm:pt modelId="{6D87DEC5-F52D-4029-97B3-D73E07140000}" type="pres">
      <dgm:prSet presAssocID="{A174923B-6BA6-41BC-A838-5619E71D95E1}" presName="conn2-1" presStyleLbl="parChTrans1D2" presStyleIdx="2" presStyleCnt="3"/>
      <dgm:spPr/>
      <dgm:t>
        <a:bodyPr/>
        <a:lstStyle/>
        <a:p>
          <a:endParaRPr lang="en-US"/>
        </a:p>
      </dgm:t>
    </dgm:pt>
    <dgm:pt modelId="{49490917-DDA9-4BE9-9CE7-A760E9AD056E}" type="pres">
      <dgm:prSet presAssocID="{A174923B-6BA6-41BC-A838-5619E71D95E1}" presName="connTx" presStyleLbl="parChTrans1D2" presStyleIdx="2" presStyleCnt="3"/>
      <dgm:spPr/>
      <dgm:t>
        <a:bodyPr/>
        <a:lstStyle/>
        <a:p>
          <a:endParaRPr lang="en-US"/>
        </a:p>
      </dgm:t>
    </dgm:pt>
    <dgm:pt modelId="{0FBA984F-9A9D-4314-8AF0-A56E24A307F7}" type="pres">
      <dgm:prSet presAssocID="{1E3991C5-659B-4D90-A389-6444F039FA84}" presName="root2" presStyleCnt="0"/>
      <dgm:spPr/>
    </dgm:pt>
    <dgm:pt modelId="{A598CAD6-A6DC-4F72-96FA-21E9389D2201}" type="pres">
      <dgm:prSet presAssocID="{1E3991C5-659B-4D90-A389-6444F039FA84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48A3C1D-0367-4D0C-A643-E208C479A59C}" type="pres">
      <dgm:prSet presAssocID="{1E3991C5-659B-4D90-A389-6444F039FA84}" presName="level3hierChild" presStyleCnt="0"/>
      <dgm:spPr/>
    </dgm:pt>
  </dgm:ptLst>
  <dgm:cxnLst>
    <dgm:cxn modelId="{63523F52-9951-4AB4-87CB-E94580B6353E}" type="presOf" srcId="{DAE12D76-7E1D-402C-98DB-9FEF2397A4D0}" destId="{8C2F6A9E-2FFA-4CE1-A320-1C82F46D34E8}" srcOrd="0" destOrd="0" presId="urn:microsoft.com/office/officeart/2005/8/layout/hierarchy2"/>
    <dgm:cxn modelId="{E78C4D19-1E7C-41AA-B834-162678B5E164}" type="presOf" srcId="{A174923B-6BA6-41BC-A838-5619E71D95E1}" destId="{49490917-DDA9-4BE9-9CE7-A760E9AD056E}" srcOrd="1" destOrd="0" presId="urn:microsoft.com/office/officeart/2005/8/layout/hierarchy2"/>
    <dgm:cxn modelId="{1E4A2880-F7C8-4C2C-AAA7-770751FC5869}" srcId="{2DDE2B9A-97AC-434F-94C2-8FADB3EC8FB6}" destId="{A04592E9-F2BA-430B-9F13-208DAE343FF5}" srcOrd="1" destOrd="0" parTransId="{2D2740FF-6EF6-44B2-AE5F-D1495376F0BF}" sibTransId="{7F51B85E-2DD0-4B3A-BB15-FFC2FAB8EB98}"/>
    <dgm:cxn modelId="{49A08B15-5B55-404B-AB2D-70DEA9AC55E6}" srcId="{2DDE2B9A-97AC-434F-94C2-8FADB3EC8FB6}" destId="{1E3991C5-659B-4D90-A389-6444F039FA84}" srcOrd="2" destOrd="0" parTransId="{A174923B-6BA6-41BC-A838-5619E71D95E1}" sibTransId="{63A354E6-18AA-404C-A95E-CBDAF6EC30A7}"/>
    <dgm:cxn modelId="{C5474FAC-690D-4EE0-B4AA-DD4DD2B7FFE1}" srcId="{DAE12D76-7E1D-402C-98DB-9FEF2397A4D0}" destId="{2DDE2B9A-97AC-434F-94C2-8FADB3EC8FB6}" srcOrd="0" destOrd="0" parTransId="{DABCEC63-479A-46FF-84BE-414056654CC4}" sibTransId="{99E9A92D-966F-4120-984D-4737938E63A0}"/>
    <dgm:cxn modelId="{F842CF87-6068-43DF-B217-14E474ADD321}" type="presOf" srcId="{2DDE2B9A-97AC-434F-94C2-8FADB3EC8FB6}" destId="{B1FFDCA1-1EB6-4DDD-A42E-1139652A60DF}" srcOrd="0" destOrd="0" presId="urn:microsoft.com/office/officeart/2005/8/layout/hierarchy2"/>
    <dgm:cxn modelId="{A390ED27-04EF-471C-BC2D-D5B28C260DD2}" type="presOf" srcId="{2D2740FF-6EF6-44B2-AE5F-D1495376F0BF}" destId="{98E7A66B-6991-42ED-A0FC-6D0164BC116F}" srcOrd="1" destOrd="0" presId="urn:microsoft.com/office/officeart/2005/8/layout/hierarchy2"/>
    <dgm:cxn modelId="{0FCFF581-54A8-4C22-AF27-B150B2A6D477}" type="presOf" srcId="{A04592E9-F2BA-430B-9F13-208DAE343FF5}" destId="{F1562E5A-0D2C-40C4-8DB8-C9160B13E147}" srcOrd="0" destOrd="0" presId="urn:microsoft.com/office/officeart/2005/8/layout/hierarchy2"/>
    <dgm:cxn modelId="{0EEFF871-679A-442C-A2F9-10AC63F7BEC5}" type="presOf" srcId="{9F3C9CB4-F21E-41A0-934B-BAAE09EC8F76}" destId="{4245FC14-02C8-4E07-9D63-56CEA8ADE45D}" srcOrd="1" destOrd="0" presId="urn:microsoft.com/office/officeart/2005/8/layout/hierarchy2"/>
    <dgm:cxn modelId="{FCD4F354-3141-4870-8FA3-4344F64C2205}" type="presOf" srcId="{2D2740FF-6EF6-44B2-AE5F-D1495376F0BF}" destId="{02A09D8B-CC43-429D-B45C-FFE01F34B81C}" srcOrd="0" destOrd="0" presId="urn:microsoft.com/office/officeart/2005/8/layout/hierarchy2"/>
    <dgm:cxn modelId="{08EEB05B-CC7F-479B-A7A4-D39E619799C4}" type="presOf" srcId="{9F3C9CB4-F21E-41A0-934B-BAAE09EC8F76}" destId="{FC1148A9-94F6-4E54-B405-2B73C6C8F165}" srcOrd="0" destOrd="0" presId="urn:microsoft.com/office/officeart/2005/8/layout/hierarchy2"/>
    <dgm:cxn modelId="{CEF39B51-9E22-41B4-B4C1-5D790DA32336}" srcId="{2DDE2B9A-97AC-434F-94C2-8FADB3EC8FB6}" destId="{166B3F41-E9E0-4367-B9EB-2EE4C41B11C7}" srcOrd="0" destOrd="0" parTransId="{9F3C9CB4-F21E-41A0-934B-BAAE09EC8F76}" sibTransId="{D06DA5A3-0A36-4B7D-8578-98572258ED4A}"/>
    <dgm:cxn modelId="{D95E7D3D-8782-45CA-8F77-5EFF9981F4F9}" type="presOf" srcId="{1E3991C5-659B-4D90-A389-6444F039FA84}" destId="{A598CAD6-A6DC-4F72-96FA-21E9389D2201}" srcOrd="0" destOrd="0" presId="urn:microsoft.com/office/officeart/2005/8/layout/hierarchy2"/>
    <dgm:cxn modelId="{A511E9D9-2C83-443B-A2B4-95761E63A199}" type="presOf" srcId="{A174923B-6BA6-41BC-A838-5619E71D95E1}" destId="{6D87DEC5-F52D-4029-97B3-D73E07140000}" srcOrd="0" destOrd="0" presId="urn:microsoft.com/office/officeart/2005/8/layout/hierarchy2"/>
    <dgm:cxn modelId="{6BBDA715-2787-4D86-9691-5EAA9391B17D}" type="presOf" srcId="{166B3F41-E9E0-4367-B9EB-2EE4C41B11C7}" destId="{941A38BB-B434-4CCE-9329-A71C045102BC}" srcOrd="0" destOrd="0" presId="urn:microsoft.com/office/officeart/2005/8/layout/hierarchy2"/>
    <dgm:cxn modelId="{42734E18-1D55-4E21-ADB7-8F764422B8A7}" type="presParOf" srcId="{8C2F6A9E-2FFA-4CE1-A320-1C82F46D34E8}" destId="{965C1248-EB11-4E30-817A-7ECB6EDA8551}" srcOrd="0" destOrd="0" presId="urn:microsoft.com/office/officeart/2005/8/layout/hierarchy2"/>
    <dgm:cxn modelId="{602CADE7-23E6-4BF1-BC65-F01CF548F70D}" type="presParOf" srcId="{965C1248-EB11-4E30-817A-7ECB6EDA8551}" destId="{B1FFDCA1-1EB6-4DDD-A42E-1139652A60DF}" srcOrd="0" destOrd="0" presId="urn:microsoft.com/office/officeart/2005/8/layout/hierarchy2"/>
    <dgm:cxn modelId="{809D7AAC-92CA-4187-BD1E-9758D1425FE5}" type="presParOf" srcId="{965C1248-EB11-4E30-817A-7ECB6EDA8551}" destId="{BC660CED-409A-4E77-BB8F-58728F746AF6}" srcOrd="1" destOrd="0" presId="urn:microsoft.com/office/officeart/2005/8/layout/hierarchy2"/>
    <dgm:cxn modelId="{2ACAC5CB-6273-43B4-BF69-2F71F4379CBD}" type="presParOf" srcId="{BC660CED-409A-4E77-BB8F-58728F746AF6}" destId="{FC1148A9-94F6-4E54-B405-2B73C6C8F165}" srcOrd="0" destOrd="0" presId="urn:microsoft.com/office/officeart/2005/8/layout/hierarchy2"/>
    <dgm:cxn modelId="{48621A3A-6C15-4809-82A1-5B7E5F6054E4}" type="presParOf" srcId="{FC1148A9-94F6-4E54-B405-2B73C6C8F165}" destId="{4245FC14-02C8-4E07-9D63-56CEA8ADE45D}" srcOrd="0" destOrd="0" presId="urn:microsoft.com/office/officeart/2005/8/layout/hierarchy2"/>
    <dgm:cxn modelId="{CCA4D606-EC70-46BA-9420-F7B604B6E04A}" type="presParOf" srcId="{BC660CED-409A-4E77-BB8F-58728F746AF6}" destId="{EB172A5A-E67B-475E-A174-42BB0532957C}" srcOrd="1" destOrd="0" presId="urn:microsoft.com/office/officeart/2005/8/layout/hierarchy2"/>
    <dgm:cxn modelId="{4A162883-1D94-40E1-B6E0-9C704008C4D1}" type="presParOf" srcId="{EB172A5A-E67B-475E-A174-42BB0532957C}" destId="{941A38BB-B434-4CCE-9329-A71C045102BC}" srcOrd="0" destOrd="0" presId="urn:microsoft.com/office/officeart/2005/8/layout/hierarchy2"/>
    <dgm:cxn modelId="{A6734EFF-6D86-44D1-90A8-BE8306544B49}" type="presParOf" srcId="{EB172A5A-E67B-475E-A174-42BB0532957C}" destId="{B3A46F74-CAFF-4F4A-A3F4-E9879C0A775E}" srcOrd="1" destOrd="0" presId="urn:microsoft.com/office/officeart/2005/8/layout/hierarchy2"/>
    <dgm:cxn modelId="{BA282E00-AB2C-4B60-966A-E7C12B009592}" type="presParOf" srcId="{BC660CED-409A-4E77-BB8F-58728F746AF6}" destId="{02A09D8B-CC43-429D-B45C-FFE01F34B81C}" srcOrd="2" destOrd="0" presId="urn:microsoft.com/office/officeart/2005/8/layout/hierarchy2"/>
    <dgm:cxn modelId="{2B435828-1261-402B-9B5B-8025880868A1}" type="presParOf" srcId="{02A09D8B-CC43-429D-B45C-FFE01F34B81C}" destId="{98E7A66B-6991-42ED-A0FC-6D0164BC116F}" srcOrd="0" destOrd="0" presId="urn:microsoft.com/office/officeart/2005/8/layout/hierarchy2"/>
    <dgm:cxn modelId="{C0CB820D-A9BA-46B0-8975-A6538842EE99}" type="presParOf" srcId="{BC660CED-409A-4E77-BB8F-58728F746AF6}" destId="{E78D519F-7B12-4E06-9069-87F6EB86A870}" srcOrd="3" destOrd="0" presId="urn:microsoft.com/office/officeart/2005/8/layout/hierarchy2"/>
    <dgm:cxn modelId="{4D02A713-4666-4F20-8E7F-D8A91A39D163}" type="presParOf" srcId="{E78D519F-7B12-4E06-9069-87F6EB86A870}" destId="{F1562E5A-0D2C-40C4-8DB8-C9160B13E147}" srcOrd="0" destOrd="0" presId="urn:microsoft.com/office/officeart/2005/8/layout/hierarchy2"/>
    <dgm:cxn modelId="{6796FAE1-2AF3-40F7-B46E-F544500E6DFF}" type="presParOf" srcId="{E78D519F-7B12-4E06-9069-87F6EB86A870}" destId="{A033A501-566B-471A-BD8B-9165EAE81C71}" srcOrd="1" destOrd="0" presId="urn:microsoft.com/office/officeart/2005/8/layout/hierarchy2"/>
    <dgm:cxn modelId="{6C013602-CE7B-45E6-BEDB-9FB217EAA35E}" type="presParOf" srcId="{BC660CED-409A-4E77-BB8F-58728F746AF6}" destId="{6D87DEC5-F52D-4029-97B3-D73E07140000}" srcOrd="4" destOrd="0" presId="urn:microsoft.com/office/officeart/2005/8/layout/hierarchy2"/>
    <dgm:cxn modelId="{F7571475-6531-4FAA-BE10-7AE3154907AB}" type="presParOf" srcId="{6D87DEC5-F52D-4029-97B3-D73E07140000}" destId="{49490917-DDA9-4BE9-9CE7-A760E9AD056E}" srcOrd="0" destOrd="0" presId="urn:microsoft.com/office/officeart/2005/8/layout/hierarchy2"/>
    <dgm:cxn modelId="{743A97CE-D41F-485B-B529-5DE5F4E394B4}" type="presParOf" srcId="{BC660CED-409A-4E77-BB8F-58728F746AF6}" destId="{0FBA984F-9A9D-4314-8AF0-A56E24A307F7}" srcOrd="5" destOrd="0" presId="urn:microsoft.com/office/officeart/2005/8/layout/hierarchy2"/>
    <dgm:cxn modelId="{CD10CB97-6EA5-4392-9F1A-03BB85032A02}" type="presParOf" srcId="{0FBA984F-9A9D-4314-8AF0-A56E24A307F7}" destId="{A598CAD6-A6DC-4F72-96FA-21E9389D2201}" srcOrd="0" destOrd="0" presId="urn:microsoft.com/office/officeart/2005/8/layout/hierarchy2"/>
    <dgm:cxn modelId="{FDF26B2F-9F63-4678-ABE8-96D5E87A999B}" type="presParOf" srcId="{0FBA984F-9A9D-4314-8AF0-A56E24A307F7}" destId="{548A3C1D-0367-4D0C-A643-E208C479A59C}" srcOrd="1" destOrd="0" presId="urn:microsoft.com/office/officeart/2005/8/layout/hierarchy2"/>
  </dgm:cxnLst>
  <dgm:bg>
    <a:noFill/>
  </dgm:bg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05223C-04C1-4AEC-BE96-7A500EC0E6EE}" type="datetimeFigureOut">
              <a:rPr lang="en-US" smtClean="0"/>
              <a:pPr/>
              <a:t>11/21/2016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248BA1-8D25-4E90-AF68-720820B10D4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248BA1-8D25-4E90-AF68-720820B10D4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248BA1-8D25-4E90-AF68-720820B10D4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IN" smtClean="0">
                <a:latin typeface="NikoshBAN" pitchFamily="2" charset="0"/>
                <a:cs typeface="NikoshBAN" pitchFamily="2" charset="0"/>
              </a:rPr>
              <a:t>উপরের</a:t>
            </a:r>
            <a:r>
              <a:rPr lang="bn-IN" baseline="0" smtClean="0">
                <a:latin typeface="NikoshBAN" pitchFamily="2" charset="0"/>
                <a:cs typeface="NikoshBAN" pitchFamily="2" charset="0"/>
              </a:rPr>
              <a:t> স্লাইড গুলো দেখিয়ে ছাত্রদের প্রশ্ন করে শিক্ষক পাঠ ঘোষনা করবেন।</a:t>
            </a:r>
            <a:endParaRPr lang="bn-IN" baseline="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248BA1-8D25-4E90-AF68-720820B10D44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প্রতিটি স্লাইডে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প্রর্দশিত ছবি গুলো দেখিয়ে মৌখিক বর্ণনা উপস্থাপন করবেন।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248BA1-8D25-4E90-AF68-720820B10D44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11/21/2016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11/21/2016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11/21/2016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6-Point Star 1"/>
          <p:cNvSpPr/>
          <p:nvPr/>
        </p:nvSpPr>
        <p:spPr>
          <a:xfrm>
            <a:off x="76200" y="76200"/>
            <a:ext cx="3581400" cy="1143000"/>
          </a:xfrm>
          <a:prstGeom prst="star16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নির্দেশনা স্লাইড</a:t>
            </a:r>
            <a:endParaRPr lang="en-US" sz="2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olded Corner 3"/>
          <p:cNvSpPr/>
          <p:nvPr/>
        </p:nvSpPr>
        <p:spPr>
          <a:xfrm>
            <a:off x="1143000" y="1524000"/>
            <a:ext cx="6934200" cy="4114800"/>
          </a:xfrm>
          <a:prstGeom prst="foldedCorne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219200" y="2172831"/>
            <a:ext cx="6781800" cy="2246769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bn-IN" sz="28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এই পাঠটি শ্রেণি কক্ষে উপস্থাপনের সময় প্রয়োজনীয় নির্দেশনা প্রতিটি স্লাইডের নিচে 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Slide Note </a:t>
            </a:r>
            <a:r>
              <a:rPr lang="bn-IN" sz="28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সংযোজন করা হয়েছে । আশা করি সম্মানিত শিক্ষকগণ পাঠটি উপস্থাপনের পূর্বে উল্লেখিত 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Note </a:t>
            </a:r>
            <a:r>
              <a:rPr lang="bn-IN" sz="28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দেখে নিবেন। এছাড়াও শিক্ষক প্রয়োজনবোধে তাঁর নিজস্ব কৌশল প্রয়োগ করতে পারবেন।</a:t>
            </a:r>
            <a:endParaRPr lang="en-US" sz="2800" dirty="0">
              <a:solidFill>
                <a:schemeClr val="accent1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00200" y="5130225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স্কয়ার ফাইল</a:t>
            </a:r>
            <a:endParaRPr lang="en-US" sz="3200" b="1" dirty="0">
              <a:solidFill>
                <a:schemeClr val="bg2">
                  <a:lumMod val="2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143000" y="990600"/>
            <a:ext cx="3505200" cy="3657600"/>
            <a:chOff x="1447800" y="990600"/>
            <a:chExt cx="6354259" cy="4419600"/>
          </a:xfrm>
        </p:grpSpPr>
        <p:pic>
          <p:nvPicPr>
            <p:cNvPr id="3" name="Picture 2" descr="sqere.jpg"/>
            <p:cNvPicPr>
              <a:picLocks noChangeAspect="1"/>
            </p:cNvPicPr>
            <p:nvPr/>
          </p:nvPicPr>
          <p:blipFill>
            <a:blip r:embed="rId2"/>
            <a:srcRect l="1500" t="16500" r="2500" b="16000"/>
            <a:stretch>
              <a:fillRect/>
            </a:stretch>
          </p:blipFill>
          <p:spPr>
            <a:xfrm>
              <a:off x="1828800" y="990600"/>
              <a:ext cx="5973259" cy="4199948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1447800" y="5105400"/>
              <a:ext cx="304800" cy="3048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Fil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1447800"/>
            <a:ext cx="3810000" cy="304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410200" y="5054025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ফ্ল্যাট ফাইল</a:t>
            </a:r>
            <a:endParaRPr lang="en-US" sz="3200" b="1" dirty="0">
              <a:solidFill>
                <a:schemeClr val="bg2">
                  <a:lumMod val="2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file1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685800"/>
            <a:ext cx="5715000" cy="1524000"/>
          </a:xfrm>
          <a:prstGeom prst="rect">
            <a:avLst/>
          </a:prstGeom>
        </p:spPr>
      </p:pic>
      <p:pic>
        <p:nvPicPr>
          <p:cNvPr id="9" name="Picture 8" descr="03530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2013394"/>
            <a:ext cx="6096000" cy="3930206"/>
          </a:xfrm>
          <a:prstGeom prst="rect">
            <a:avLst/>
          </a:prstGeom>
        </p:spPr>
      </p:pic>
      <p:sp>
        <p:nvSpPr>
          <p:cNvPr id="10" name="Oval Callout 9"/>
          <p:cNvSpPr/>
          <p:nvPr/>
        </p:nvSpPr>
        <p:spPr>
          <a:xfrm>
            <a:off x="7315200" y="228600"/>
            <a:ext cx="1371600" cy="685800"/>
          </a:xfrm>
          <a:prstGeom prst="wedgeEllipseCallout">
            <a:avLst>
              <a:gd name="adj1" fmla="val -145172"/>
              <a:gd name="adj2" fmla="val 97421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নাইফ ফাইল</a:t>
            </a:r>
            <a:endParaRPr lang="en-US" sz="2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Oval Callout 10"/>
          <p:cNvSpPr/>
          <p:nvPr/>
        </p:nvSpPr>
        <p:spPr>
          <a:xfrm>
            <a:off x="685800" y="3048000"/>
            <a:ext cx="1371600" cy="990600"/>
          </a:xfrm>
          <a:prstGeom prst="wedgeEllipseCallout">
            <a:avLst>
              <a:gd name="adj1" fmla="val 182870"/>
              <a:gd name="adj2" fmla="val 102306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ট্রাঙ্গুলার ফাইল</a:t>
            </a:r>
            <a:endParaRPr lang="en-US" sz="2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1143000" y="1295400"/>
          <a:ext cx="68580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গ্রেড অনুসারে ফাইলের প্রকারভেদ  </a:t>
            </a:r>
            <a:endParaRPr lang="en-US" sz="4800" b="1" dirty="0">
              <a:solidFill>
                <a:schemeClr val="accent6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lat-file_grp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694435">
            <a:off x="1861478" y="324460"/>
            <a:ext cx="5434062" cy="5434062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762000" y="228600"/>
            <a:ext cx="7696200" cy="5670332"/>
            <a:chOff x="762000" y="228600"/>
            <a:chExt cx="7696200" cy="5670332"/>
          </a:xfrm>
        </p:grpSpPr>
        <p:grpSp>
          <p:nvGrpSpPr>
            <p:cNvPr id="14" name="Group 13"/>
            <p:cNvGrpSpPr/>
            <p:nvPr/>
          </p:nvGrpSpPr>
          <p:grpSpPr>
            <a:xfrm>
              <a:off x="7162800" y="1371600"/>
              <a:ext cx="1295400" cy="1600199"/>
              <a:chOff x="7162800" y="1752601"/>
              <a:chExt cx="1295400" cy="1600199"/>
            </a:xfrm>
          </p:grpSpPr>
          <p:cxnSp>
            <p:nvCxnSpPr>
              <p:cNvPr id="5" name="Straight Arrow Connector 4"/>
              <p:cNvCxnSpPr/>
              <p:nvPr/>
            </p:nvCxnSpPr>
            <p:spPr>
              <a:xfrm rot="16200000" flipV="1">
                <a:off x="6972300" y="1943101"/>
                <a:ext cx="990600" cy="609600"/>
              </a:xfrm>
              <a:prstGeom prst="straightConnector1">
                <a:avLst/>
              </a:prstGeom>
              <a:ln w="412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" name="Rounded Rectangle 5"/>
              <p:cNvSpPr/>
              <p:nvPr/>
            </p:nvSpPr>
            <p:spPr>
              <a:xfrm>
                <a:off x="7239000" y="2743200"/>
                <a:ext cx="1219200" cy="609600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IN" sz="36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ট্যাং</a:t>
                </a:r>
                <a:endParaRPr lang="en-US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4038600" y="3124200"/>
              <a:ext cx="1219200" cy="1904999"/>
              <a:chOff x="4038600" y="3505201"/>
              <a:chExt cx="1219200" cy="1904999"/>
            </a:xfrm>
          </p:grpSpPr>
          <p:cxnSp>
            <p:nvCxnSpPr>
              <p:cNvPr id="11" name="Straight Arrow Connector 10"/>
              <p:cNvCxnSpPr/>
              <p:nvPr/>
            </p:nvCxnSpPr>
            <p:spPr>
              <a:xfrm rot="16200000" flipV="1">
                <a:off x="3886200" y="4114801"/>
                <a:ext cx="1295400" cy="76200"/>
              </a:xfrm>
              <a:prstGeom prst="straightConnector1">
                <a:avLst/>
              </a:prstGeom>
              <a:ln w="412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Rounded Rectangle 11"/>
              <p:cNvSpPr/>
              <p:nvPr/>
            </p:nvSpPr>
            <p:spPr>
              <a:xfrm>
                <a:off x="4038600" y="4800600"/>
                <a:ext cx="1219200" cy="609600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IN" sz="36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ফেস</a:t>
                </a:r>
                <a:endParaRPr lang="en-US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6096000" y="228600"/>
              <a:ext cx="1219200" cy="1447800"/>
              <a:chOff x="6096000" y="609600"/>
              <a:chExt cx="1219200" cy="1447800"/>
            </a:xfrm>
          </p:grpSpPr>
          <p:cxnSp>
            <p:nvCxnSpPr>
              <p:cNvPr id="8" name="Straight Arrow Connector 7"/>
              <p:cNvCxnSpPr/>
              <p:nvPr/>
            </p:nvCxnSpPr>
            <p:spPr>
              <a:xfrm rot="5400000">
                <a:off x="6019800" y="1447800"/>
                <a:ext cx="838200" cy="381000"/>
              </a:xfrm>
              <a:prstGeom prst="straightConnector1">
                <a:avLst/>
              </a:prstGeom>
              <a:ln w="412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Rounded Rectangle 8"/>
              <p:cNvSpPr/>
              <p:nvPr/>
            </p:nvSpPr>
            <p:spPr>
              <a:xfrm>
                <a:off x="6096000" y="609600"/>
                <a:ext cx="1219200" cy="609600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IN" sz="36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হিল</a:t>
                </a:r>
                <a:endParaRPr lang="en-US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2209800" y="1295400"/>
              <a:ext cx="1676400" cy="1828800"/>
              <a:chOff x="2286000" y="1752600"/>
              <a:chExt cx="1676400" cy="1752600"/>
            </a:xfrm>
            <a:solidFill>
              <a:srgbClr val="002060"/>
            </a:solidFill>
          </p:grpSpPr>
          <p:cxnSp>
            <p:nvCxnSpPr>
              <p:cNvPr id="16" name="Straight Arrow Connector 15"/>
              <p:cNvCxnSpPr/>
              <p:nvPr/>
            </p:nvCxnSpPr>
            <p:spPr>
              <a:xfrm rot="16200000" flipH="1">
                <a:off x="2895600" y="2438400"/>
                <a:ext cx="1143000" cy="990600"/>
              </a:xfrm>
              <a:prstGeom prst="straightConnector1">
                <a:avLst/>
              </a:prstGeom>
              <a:grpFill/>
              <a:ln w="412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Rounded Rectangle 16"/>
              <p:cNvSpPr/>
              <p:nvPr/>
            </p:nvSpPr>
            <p:spPr>
              <a:xfrm>
                <a:off x="2286000" y="1752600"/>
                <a:ext cx="1219200" cy="609600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IN" sz="36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এজ</a:t>
                </a:r>
                <a:endParaRPr lang="en-US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762000" y="4953000"/>
              <a:ext cx="1219200" cy="945932"/>
              <a:chOff x="762000" y="5302468"/>
              <a:chExt cx="1219200" cy="945932"/>
            </a:xfrm>
          </p:grpSpPr>
          <p:cxnSp>
            <p:nvCxnSpPr>
              <p:cNvPr id="21" name="Straight Arrow Connector 20"/>
              <p:cNvCxnSpPr/>
              <p:nvPr/>
            </p:nvCxnSpPr>
            <p:spPr>
              <a:xfrm flipV="1">
                <a:off x="1371600" y="5302468"/>
                <a:ext cx="381000" cy="304800"/>
              </a:xfrm>
              <a:prstGeom prst="straightConnector1">
                <a:avLst/>
              </a:prstGeom>
              <a:ln w="412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Rounded Rectangle 21"/>
              <p:cNvSpPr/>
              <p:nvPr/>
            </p:nvSpPr>
            <p:spPr>
              <a:xfrm>
                <a:off x="762000" y="5638800"/>
                <a:ext cx="1219200" cy="609600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IN" sz="36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পয়েন্ট</a:t>
                </a:r>
                <a:endParaRPr lang="en-US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  <p:sp>
        <p:nvSpPr>
          <p:cNvPr id="20" name="TextBox 19"/>
          <p:cNvSpPr txBox="1"/>
          <p:nvPr/>
        </p:nvSpPr>
        <p:spPr>
          <a:xfrm>
            <a:off x="4343400" y="5715000"/>
            <a:ext cx="274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ফ্ল্যাট ফাইল</a:t>
            </a:r>
            <a:endParaRPr lang="en-US" sz="2000" dirty="0">
              <a:solidFill>
                <a:schemeClr val="accent4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6200" y="2360474"/>
            <a:ext cx="89916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টেবিলে রক্ষিত ফাইল গুলো আকৃতি অনুসারে সনাক্ত কর।  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895600" y="0"/>
            <a:ext cx="3657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0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8000" b="1" dirty="0" smtClean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014728"/>
            <a:ext cx="8229600" cy="2100072"/>
          </a:xfrm>
        </p:spPr>
        <p:txBody>
          <a:bodyPr>
            <a:noAutofit/>
          </a:bodyPr>
          <a:lstStyle/>
          <a:p>
            <a:r>
              <a:rPr lang="bn-IN" sz="3200" dirty="0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ফাইল কী? </a:t>
            </a:r>
          </a:p>
          <a:p>
            <a:r>
              <a:rPr lang="en-US" sz="3200" dirty="0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Cut </a:t>
            </a:r>
            <a:r>
              <a:rPr lang="bn-IN" sz="3200" dirty="0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এর উপর ভিত্তি করে ফাইল কত প্রকার?</a:t>
            </a:r>
          </a:p>
          <a:p>
            <a:r>
              <a:rPr lang="bn-IN" sz="3200" dirty="0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ডাবল কাট ফাইল উভয় দিকে কত ডিগ্রি কোণে দাঁত কাটা থাকে?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438400" y="-76200"/>
            <a:ext cx="4419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8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IN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8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Box 50"/>
          <p:cNvSpPr txBox="1"/>
          <p:nvPr/>
        </p:nvSpPr>
        <p:spPr>
          <a:xfrm>
            <a:off x="0" y="2638960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dirty="0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একটি ফ্ল্যাট ফাইল অংকন করে বিভিন্ন অংশ চিহ্নিত কর।</a:t>
            </a:r>
            <a:endParaRPr lang="bn-IN" sz="4400" b="1" dirty="0" smtClean="0">
              <a:solidFill>
                <a:schemeClr val="bg2">
                  <a:lumMod val="2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362200" y="45720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124200" y="152400"/>
            <a:ext cx="2971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dirty="0" smtClean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620322"/>
            <a:ext cx="82296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6600" b="1" i="1" kern="1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 </a:t>
            </a:r>
            <a:endParaRPr lang="en-US" sz="2800" b="1" i="1" kern="14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181600" y="4572000"/>
            <a:ext cx="3886200" cy="1219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1500" b="1" dirty="0" smtClean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1500" b="1" dirty="0">
              <a:solidFill>
                <a:schemeClr val="accent3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red+flower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04800"/>
            <a:ext cx="5939630" cy="624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367864" y="1295400"/>
            <a:ext cx="8471336" cy="5410200"/>
            <a:chOff x="367864" y="1295400"/>
            <a:chExt cx="8471336" cy="5410200"/>
          </a:xfrm>
        </p:grpSpPr>
        <p:sp>
          <p:nvSpPr>
            <p:cNvPr id="3" name="Rectangle 2"/>
            <p:cNvSpPr/>
            <p:nvPr/>
          </p:nvSpPr>
          <p:spPr>
            <a:xfrm>
              <a:off x="367864" y="1295400"/>
              <a:ext cx="8471336" cy="206210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endParaRPr lang="bn-BD" sz="3200" dirty="0" smtClean="0">
                <a:latin typeface="NikoshBAN" pitchFamily="2" charset="0"/>
                <a:cs typeface="NikoshBAN" pitchFamily="2" charset="0"/>
              </a:endParaRPr>
            </a:p>
            <a:p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মোঃ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মজনুর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রশীদ</a:t>
              </a:r>
              <a:endParaRPr lang="bn-BD" sz="3200" dirty="0" smtClean="0">
                <a:latin typeface="NikoshBAN" pitchFamily="2" charset="0"/>
                <a:cs typeface="NikoshBAN" pitchFamily="2" charset="0"/>
              </a:endParaRPr>
            </a:p>
            <a:p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জুনিয়র</a:t>
              </a:r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 ইনস্ট্রাক্টর (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ফার্মমেশিনারী</a:t>
              </a:r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)</a:t>
              </a:r>
              <a:endParaRPr lang="en-US" sz="3200" dirty="0" smtClean="0">
                <a:latin typeface="NikoshBAN" pitchFamily="2" charset="0"/>
                <a:cs typeface="NikoshBAN" pitchFamily="2" charset="0"/>
              </a:endParaRPr>
            </a:p>
            <a:p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3200" dirty="0" smtClean="0">
                  <a:latin typeface="NikoshBAN" pitchFamily="2" charset="0"/>
                  <a:cs typeface="NikoshBAN" pitchFamily="2" charset="0"/>
                </a:rPr>
                <a:t>টেকনিক্যাল স্কুল ও কলেজ</a:t>
              </a:r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মাদারীপুর</a:t>
              </a:r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।</a:t>
              </a:r>
              <a:endParaRPr lang="en-US" sz="3200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648200" y="4458831"/>
              <a:ext cx="4114800" cy="2246769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bn-IN" sz="2800" dirty="0" smtClean="0">
                  <a:solidFill>
                    <a:schemeClr val="accent2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শ্রেণি</a:t>
              </a:r>
              <a:r>
                <a:rPr lang="en-US" sz="2800" dirty="0" smtClean="0">
                  <a:solidFill>
                    <a:schemeClr val="accent2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	:</a:t>
              </a:r>
              <a:r>
                <a:rPr lang="bn-IN" sz="2800" dirty="0" smtClean="0">
                  <a:solidFill>
                    <a:schemeClr val="accent2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 	নবম</a:t>
              </a:r>
            </a:p>
            <a:p>
              <a:r>
                <a:rPr lang="bn-IN" sz="2800" dirty="0" smtClean="0">
                  <a:solidFill>
                    <a:schemeClr val="accent2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বিষয়</a:t>
              </a:r>
              <a:r>
                <a:rPr lang="en-US" sz="2800" dirty="0" smtClean="0">
                  <a:solidFill>
                    <a:schemeClr val="accent2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	: </a:t>
              </a:r>
              <a:r>
                <a:rPr lang="bn-IN" sz="2800" dirty="0" smtClean="0">
                  <a:solidFill>
                    <a:schemeClr val="accent2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	ফার্মমেশিনারি-১</a:t>
              </a:r>
            </a:p>
            <a:p>
              <a:r>
                <a:rPr lang="bn-IN" sz="2800" dirty="0" smtClean="0">
                  <a:solidFill>
                    <a:schemeClr val="accent2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অধ্যায়</a:t>
              </a:r>
              <a:r>
                <a:rPr lang="en-US" sz="2800" dirty="0" smtClean="0">
                  <a:solidFill>
                    <a:schemeClr val="accent2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	: </a:t>
              </a:r>
              <a:r>
                <a:rPr lang="bn-IN" sz="2800" dirty="0" smtClean="0">
                  <a:solidFill>
                    <a:schemeClr val="accent2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	৫ </a:t>
              </a:r>
            </a:p>
            <a:p>
              <a:r>
                <a:rPr lang="bn-IN" sz="2800" dirty="0" smtClean="0">
                  <a:solidFill>
                    <a:schemeClr val="accent2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সময়</a:t>
              </a:r>
              <a:r>
                <a:rPr lang="en-US" sz="2800" dirty="0" smtClean="0">
                  <a:solidFill>
                    <a:schemeClr val="accent2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	: </a:t>
              </a:r>
              <a:r>
                <a:rPr lang="bn-IN" sz="2800" dirty="0" smtClean="0">
                  <a:solidFill>
                    <a:schemeClr val="accent2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	৪৫ মিঃ</a:t>
              </a:r>
            </a:p>
            <a:p>
              <a:r>
                <a:rPr lang="bn-IN" sz="2800" dirty="0" smtClean="0">
                  <a:solidFill>
                    <a:schemeClr val="accent2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তারিখ</a:t>
              </a:r>
              <a:r>
                <a:rPr lang="en-US" sz="2800" dirty="0" smtClean="0">
                  <a:solidFill>
                    <a:schemeClr val="accent2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	:</a:t>
              </a:r>
              <a:r>
                <a:rPr lang="bn-IN" sz="2800" dirty="0" smtClean="0">
                  <a:solidFill>
                    <a:schemeClr val="accent2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28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cxnSp>
        <p:nvCxnSpPr>
          <p:cNvPr id="7" name="Straight Connector 6"/>
          <p:cNvCxnSpPr/>
          <p:nvPr/>
        </p:nvCxnSpPr>
        <p:spPr>
          <a:xfrm>
            <a:off x="0" y="1084944"/>
            <a:ext cx="9144000" cy="1588"/>
          </a:xfrm>
          <a:prstGeom prst="line">
            <a:avLst/>
          </a:prstGeom>
          <a:ln w="76200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0" y="0"/>
            <a:ext cx="9144000" cy="990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276600" y="76200"/>
            <a:ext cx="2667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0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1686" y="0"/>
            <a:ext cx="8991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b="1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নিচের চিত্রটি ভালকরে লক্ষ্য কর </a:t>
            </a:r>
            <a:endParaRPr lang="en-US" sz="6600" b="1" dirty="0" smtClean="0">
              <a:solidFill>
                <a:schemeClr val="accent2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10FCB-6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295400"/>
            <a:ext cx="7086600" cy="472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5FIL-27-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143000"/>
            <a:ext cx="7162800" cy="4775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33400" y="0"/>
            <a:ext cx="75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1686" y="0"/>
            <a:ext cx="8991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b="1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নিচের চিত্রটি ভালকরে লক্ষ্য কর </a:t>
            </a:r>
            <a:endParaRPr lang="en-US" sz="6600" b="1" dirty="0" smtClean="0">
              <a:solidFill>
                <a:schemeClr val="accent2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file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685800"/>
            <a:ext cx="5648325" cy="45803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170544" y="1143000"/>
            <a:ext cx="8792028" cy="3733800"/>
          </a:xfrm>
          <a:prstGeom prst="bevel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9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ফাইল ও ফাইলিং</a:t>
            </a:r>
            <a:endParaRPr lang="en-US" sz="9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457200" y="-28039"/>
            <a:ext cx="8153400" cy="5057239"/>
            <a:chOff x="457200" y="-28039"/>
            <a:chExt cx="7620000" cy="4371439"/>
          </a:xfrm>
        </p:grpSpPr>
        <p:grpSp>
          <p:nvGrpSpPr>
            <p:cNvPr id="10" name="Group 9"/>
            <p:cNvGrpSpPr/>
            <p:nvPr/>
          </p:nvGrpSpPr>
          <p:grpSpPr>
            <a:xfrm>
              <a:off x="457200" y="-28039"/>
              <a:ext cx="6096000" cy="2031325"/>
              <a:chOff x="457200" y="-28039"/>
              <a:chExt cx="6096000" cy="203132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7200" y="1295400"/>
                <a:ext cx="60960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4000" dirty="0" smtClean="0">
                    <a:solidFill>
                      <a:schemeClr val="accent2"/>
                    </a:solidFill>
                    <a:latin typeface="NikoshBAN" pitchFamily="2" charset="0"/>
                    <a:cs typeface="NikoshBAN" pitchFamily="2" charset="0"/>
                  </a:rPr>
                  <a:t>এই পাঠ শেষে শিক্ষার্থীরা...</a:t>
                </a:r>
                <a:r>
                  <a:rPr lang="en-US" sz="4000" dirty="0" smtClean="0">
                    <a:solidFill>
                      <a:schemeClr val="accent2"/>
                    </a:solidFill>
                    <a:latin typeface="NikoshBAN" pitchFamily="2" charset="0"/>
                    <a:cs typeface="NikoshBAN" pitchFamily="2" charset="0"/>
                  </a:rPr>
                  <a:t>....</a:t>
                </a:r>
                <a:endParaRPr lang="bn-IN" sz="4000" dirty="0" smtClean="0">
                  <a:solidFill>
                    <a:schemeClr val="accent2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2590800" y="-28039"/>
                <a:ext cx="3657600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IN" sz="8000" dirty="0" smtClean="0">
                    <a:solidFill>
                      <a:schemeClr val="accent2">
                        <a:lumMod val="7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শিখনফল</a:t>
                </a:r>
                <a:endParaRPr lang="en-US" sz="8000" dirty="0"/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533400" y="2209800"/>
              <a:ext cx="7543800" cy="2133600"/>
              <a:chOff x="533400" y="2133600"/>
              <a:chExt cx="7543800" cy="2133600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533400" y="2133600"/>
                <a:ext cx="75438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Font typeface="Wingdings" pitchFamily="2" charset="2"/>
                  <a:buChar char="Ø"/>
                </a:pPr>
                <a:r>
                  <a:rPr lang="bn-IN" sz="4000" dirty="0" smtClean="0">
                    <a:solidFill>
                      <a:schemeClr val="accent1"/>
                    </a:solidFill>
                    <a:latin typeface="NikoshBAN" pitchFamily="2" charset="0"/>
                    <a:cs typeface="NikoshBAN" pitchFamily="2" charset="0"/>
                  </a:rPr>
                  <a:t>ফাইল কি তা বলতে পারবে।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533400" y="2846457"/>
                <a:ext cx="75438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Font typeface="Wingdings" pitchFamily="2" charset="2"/>
                  <a:buChar char="Ø"/>
                </a:pPr>
                <a:r>
                  <a:rPr lang="bn-IN" sz="4000" dirty="0" smtClean="0">
                    <a:solidFill>
                      <a:schemeClr val="accent1"/>
                    </a:solidFill>
                    <a:latin typeface="NikoshBAN" pitchFamily="2" charset="0"/>
                    <a:cs typeface="NikoshBAN" pitchFamily="2" charset="0"/>
                  </a:rPr>
                  <a:t>ফাইলের শ্রেণি বিন্যাস করতে পারবে।</a:t>
                </a: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533400" y="3559314"/>
                <a:ext cx="75438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Font typeface="Wingdings" pitchFamily="2" charset="2"/>
                  <a:buChar char="Ø"/>
                </a:pPr>
                <a:r>
                  <a:rPr lang="bn-IN" sz="4000" dirty="0" smtClean="0">
                    <a:solidFill>
                      <a:schemeClr val="accent1"/>
                    </a:solidFill>
                    <a:latin typeface="NikoshBAN" pitchFamily="2" charset="0"/>
                    <a:cs typeface="NikoshBAN" pitchFamily="2" charset="0"/>
                  </a:rPr>
                  <a:t>ফাইলের অংশ সমুহ চিহ্নিত করতে পারবে।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14800" y="3011269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রাউন্ড ফাইল</a:t>
            </a:r>
            <a:endParaRPr lang="en-US" b="1" dirty="0">
              <a:solidFill>
                <a:schemeClr val="bg2">
                  <a:lumMod val="2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762000" y="1219200"/>
            <a:ext cx="7848600" cy="1752600"/>
            <a:chOff x="609600" y="1143000"/>
            <a:chExt cx="7848600" cy="1752600"/>
          </a:xfrm>
        </p:grpSpPr>
        <p:pic>
          <p:nvPicPr>
            <p:cNvPr id="3" name="Picture 2" descr="021b964a581592dcc7cd9c226c78b191a79e249f_large.jpg"/>
            <p:cNvPicPr>
              <a:picLocks noChangeAspect="1"/>
            </p:cNvPicPr>
            <p:nvPr/>
          </p:nvPicPr>
          <p:blipFill>
            <a:blip r:embed="rId3"/>
            <a:srcRect l="4717" t="41937" r="5660" b="40138"/>
            <a:stretch>
              <a:fillRect/>
            </a:stretch>
          </p:blipFill>
          <p:spPr>
            <a:xfrm>
              <a:off x="1066800" y="1143000"/>
              <a:ext cx="7391400" cy="1752600"/>
            </a:xfrm>
            <a:prstGeom prst="rect">
              <a:avLst/>
            </a:prstGeom>
          </p:spPr>
        </p:pic>
        <p:sp>
          <p:nvSpPr>
            <p:cNvPr id="8" name="Oval 7"/>
            <p:cNvSpPr/>
            <p:nvPr/>
          </p:nvSpPr>
          <p:spPr>
            <a:xfrm>
              <a:off x="609600" y="1552902"/>
              <a:ext cx="533400" cy="5334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219200" y="152400"/>
            <a:ext cx="685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আকৃতি অনুসারে বিভিন্ন প্রকার ফাইল </a:t>
            </a:r>
            <a:endParaRPr lang="en-US" sz="4400" b="1" dirty="0">
              <a:solidFill>
                <a:schemeClr val="accent4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14800" y="6019800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হাফ রাউন্ড ফাইল</a:t>
            </a:r>
            <a:endParaRPr lang="en-US" sz="3600" b="1" dirty="0">
              <a:solidFill>
                <a:schemeClr val="bg2">
                  <a:lumMod val="2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295400" y="3566108"/>
            <a:ext cx="6959548" cy="2377492"/>
            <a:chOff x="1346252" y="3546900"/>
            <a:chExt cx="6959548" cy="2377492"/>
          </a:xfrm>
        </p:grpSpPr>
        <p:pic>
          <p:nvPicPr>
            <p:cNvPr id="5" name="Picture 4" descr="NICHRSM10.jpg"/>
            <p:cNvPicPr>
              <a:picLocks noChangeAspect="1"/>
            </p:cNvPicPr>
            <p:nvPr/>
          </p:nvPicPr>
          <p:blipFill>
            <a:blip r:embed="rId4"/>
            <a:srcRect l="2439" t="17480" r="3659" b="25610"/>
            <a:stretch>
              <a:fillRect/>
            </a:stretch>
          </p:blipFill>
          <p:spPr>
            <a:xfrm>
              <a:off x="1524000" y="3546900"/>
              <a:ext cx="6781800" cy="2091899"/>
            </a:xfrm>
            <a:prstGeom prst="rect">
              <a:avLst/>
            </a:prstGeom>
          </p:spPr>
        </p:pic>
        <p:pic>
          <p:nvPicPr>
            <p:cNvPr id="10241" name="Picture 1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19145924">
              <a:off x="1346252" y="5400068"/>
              <a:ext cx="272168" cy="5243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1246</TotalTime>
  <Words>212</Words>
  <Application>Microsoft Office PowerPoint</Application>
  <PresentationFormat>On-screen Show (4:3)</PresentationFormat>
  <Paragraphs>54</Paragraphs>
  <Slides>17</Slides>
  <Notes>4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Concourse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User.TTTC</dc:creator>
  <cp:lastModifiedBy>moznu</cp:lastModifiedBy>
  <cp:revision>886</cp:revision>
  <dcterms:created xsi:type="dcterms:W3CDTF">2006-08-16T00:00:00Z</dcterms:created>
  <dcterms:modified xsi:type="dcterms:W3CDTF">2016-11-21T04:17:36Z</dcterms:modified>
</cp:coreProperties>
</file>